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4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94"/>
    <p:restoredTop sz="94697"/>
  </p:normalViewPr>
  <p:slideViewPr>
    <p:cSldViewPr snapToGrid="0" snapToObjects="1">
      <p:cViewPr varScale="1">
        <p:scale>
          <a:sx n="84" d="100"/>
          <a:sy n="84" d="100"/>
        </p:scale>
        <p:origin x="18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31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06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63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95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896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375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118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0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229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1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780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4AB22-2D0B-7443-BE69-3C95DEFF8B51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E6287-6EC6-924A-B500-B3C174940D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006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Ritual Technology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8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779" y="1041888"/>
            <a:ext cx="6254442" cy="47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40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79400"/>
            <a:ext cx="91440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33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62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one technology that is used in rice cultures.</a:t>
            </a:r>
          </a:p>
          <a:p>
            <a:pPr lvl="1"/>
            <a:r>
              <a:rPr lang="en-US" dirty="0" smtClean="0"/>
              <a:t>What makes this a ‘technology’? </a:t>
            </a:r>
          </a:p>
        </p:txBody>
      </p:sp>
    </p:spTree>
    <p:extLst>
      <p:ext uri="{BB962C8B-B14F-4D97-AF65-F5344CB8AC3E}">
        <p14:creationId xmlns:p14="http://schemas.microsoft.com/office/powerpoint/2010/main" val="134289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kinds of 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Mechanical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Skill-oriented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43113" y="3914775"/>
            <a:ext cx="8343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Is the technology that you chose mechanical or skill-oriented? 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600200" y="4693920"/>
            <a:ext cx="800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Is the water temple system mechanical or skill-oriented technology?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47242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20186"/>
            <a:ext cx="8106092" cy="2675414"/>
          </a:xfrm>
        </p:spPr>
        <p:txBody>
          <a:bodyPr/>
          <a:lstStyle/>
          <a:p>
            <a:r>
              <a:rPr lang="en-US" sz="2400" dirty="0"/>
              <a:t>“Temple rituals literally call into existence the task groups that manage the terraces for economic production. . . .  </a:t>
            </a:r>
            <a:r>
              <a:rPr lang="en-US" sz="2400" dirty="0" smtClean="0"/>
              <a:t>In </a:t>
            </a:r>
            <a:r>
              <a:rPr lang="en-US" sz="2400" dirty="0"/>
              <a:t>this sense, the temples provide a vehicle to achieve voluntary social cooperation in the management of the irrigation on which each village –and society as a whole—is utterly dependent.” </a:t>
            </a:r>
          </a:p>
          <a:p>
            <a:endParaRPr lang="en-US" dirty="0"/>
          </a:p>
        </p:txBody>
      </p:sp>
      <p:pic>
        <p:nvPicPr>
          <p:cNvPr id="1026" name="Picture 2" descr="elated imag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1627" y="2194560"/>
            <a:ext cx="8290561" cy="46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3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762000"/>
            <a:ext cx="8128000" cy="6096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417601" y="1"/>
            <a:ext cx="7356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Tika</a:t>
            </a:r>
            <a:r>
              <a:rPr lang="en-US" sz="3600" dirty="0"/>
              <a:t> calendar: A ritual technology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1303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9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30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7-03-21 at 11.14.3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300" y="698500"/>
            <a:ext cx="56134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99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“the annual and agricultural cycles are one and the same”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695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49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ritual?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2887877"/>
          </a:xfrm>
        </p:spPr>
        <p:txBody>
          <a:bodyPr>
            <a:normAutofit/>
          </a:bodyPr>
          <a:lstStyle/>
          <a:p>
            <a:r>
              <a:rPr lang="en-US" dirty="0" smtClean="0"/>
              <a:t>Rites and ceremonies</a:t>
            </a:r>
          </a:p>
          <a:p>
            <a:r>
              <a:rPr lang="en-US" dirty="0" smtClean="0"/>
              <a:t>a series of actions performed according to a prescribed order</a:t>
            </a:r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952" y="4405602"/>
            <a:ext cx="3708960" cy="24523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106" y="3945848"/>
            <a:ext cx="4221372" cy="327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80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group identify one ‘ritual’ in contemporary Singapore. 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32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anthropological theory of ritual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Symbolic statements about a social order, organization or “identity”</a:t>
            </a:r>
          </a:p>
          <a:p>
            <a:r>
              <a:rPr lang="en-US" altLang="zh-CN" dirty="0" smtClean="0"/>
              <a:t>“a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commentary</a:t>
            </a:r>
            <a:r>
              <a:rPr lang="zh-CN" altLang="en-US" dirty="0" smtClean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production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en-US" altLang="zh-CN" dirty="0" smtClean="0"/>
              <a:t>”</a:t>
            </a:r>
            <a:endParaRPr lang="en-US" dirty="0" smtClean="0"/>
          </a:p>
          <a:p>
            <a:r>
              <a:rPr lang="en-US" dirty="0" smtClean="0"/>
              <a:t>Rituals “express the social and cosmological role of the temple” (52)</a:t>
            </a:r>
          </a:p>
          <a:p>
            <a:r>
              <a:rPr lang="en-US" dirty="0" smtClean="0"/>
              <a:t>The symbolism of temple rituals is “sociogenic”</a:t>
            </a:r>
          </a:p>
        </p:txBody>
      </p:sp>
    </p:spTree>
    <p:extLst>
      <p:ext uri="{BB962C8B-B14F-4D97-AF65-F5344CB8AC3E}">
        <p14:creationId xmlns:p14="http://schemas.microsoft.com/office/powerpoint/2010/main" val="38729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Different rituals, same social ‘meaning’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20256" r="20256"/>
          <a:stretch>
            <a:fillRect/>
          </a:stretch>
        </p:blipFill>
        <p:spPr/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12349" b="12349"/>
          <a:stretch>
            <a:fillRect/>
          </a:stretch>
        </p:blipFill>
        <p:spPr/>
      </p:pic>
      <p:sp>
        <p:nvSpPr>
          <p:cNvPr id="7" name="TextBox 6"/>
          <p:cNvSpPr txBox="1"/>
          <p:nvPr/>
        </p:nvSpPr>
        <p:spPr>
          <a:xfrm>
            <a:off x="4129534" y="6458452"/>
            <a:ext cx="720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Edmund Leach, </a:t>
            </a:r>
            <a:r>
              <a:rPr lang="en-US" i="1" dirty="0"/>
              <a:t>Political Systems of Highland Burma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68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technology?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2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30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744" y="-194643"/>
            <a:ext cx="6718515" cy="724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42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1251</TotalTime>
  <Words>216</Words>
  <Application>Microsoft Macintosh PowerPoint</Application>
  <PresentationFormat>Widescreen</PresentationFormat>
  <Paragraphs>25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Calibri Light</vt:lpstr>
      <vt:lpstr>DengXian</vt:lpstr>
      <vt:lpstr>Arial</vt:lpstr>
      <vt:lpstr>Office Theme</vt:lpstr>
      <vt:lpstr>Ritual Technology</vt:lpstr>
      <vt:lpstr>PowerPoint Presentation</vt:lpstr>
      <vt:lpstr>What is ritual?</vt:lpstr>
      <vt:lpstr>PowerPoint Presentation</vt:lpstr>
      <vt:lpstr>An anthropological theory of ritual</vt:lpstr>
      <vt:lpstr>Different rituals, same social ‘meaning’</vt:lpstr>
      <vt:lpstr>What is technology?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Two kinds of technology</vt:lpstr>
      <vt:lpstr>PowerPoint Presentation</vt:lpstr>
      <vt:lpstr>PowerPoint Presentation</vt:lpstr>
      <vt:lpstr>PowerPoint Presentation</vt:lpstr>
      <vt:lpstr>PowerPoint Presentation</vt:lpstr>
      <vt:lpstr>“the annual and agricultural cycles are one and the same” 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Ritual Technology</dc:title>
  <dc:creator>Lyle Fearnley</dc:creator>
  <cp:lastModifiedBy>Lyle Fearnley</cp:lastModifiedBy>
  <cp:revision>2</cp:revision>
  <dcterms:created xsi:type="dcterms:W3CDTF">2019-04-03T05:41:46Z</dcterms:created>
  <dcterms:modified xsi:type="dcterms:W3CDTF">2019-04-04T02:33:04Z</dcterms:modified>
</cp:coreProperties>
</file>

<file path=docProps/thumbnail.jpeg>
</file>